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5"/>
  </p:notesMasterIdLst>
  <p:handoutMasterIdLst>
    <p:handoutMasterId r:id="rId6"/>
  </p:handoutMasterIdLst>
  <p:sldIdLst>
    <p:sldId id="260" r:id="rId2"/>
    <p:sldId id="261" r:id="rId3"/>
    <p:sldId id="262" r:id="rId4"/>
  </p:sldIdLst>
  <p:sldSz cx="12192000" cy="6858000"/>
  <p:notesSz cx="9939338" cy="14368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91" y="0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/>
          <a:lstStyle>
            <a:lvl1pPr algn="r">
              <a:defRPr sz="1700"/>
            </a:lvl1pPr>
          </a:lstStyle>
          <a:p>
            <a:fld id="{B3DA4333-71E1-4139-BA0C-E3330E7876AD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13647547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 anchor="b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91" y="13647547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 anchor="b"/>
          <a:lstStyle>
            <a:lvl1pPr algn="r">
              <a:defRPr sz="1700"/>
            </a:lvl1pPr>
          </a:lstStyle>
          <a:p>
            <a:fld id="{0899A3A7-83C4-4082-AFE2-4EB134915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09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3825" y="1276350"/>
            <a:ext cx="11202988" cy="63007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6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095676" y="7980154"/>
            <a:ext cx="8764879" cy="755984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9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1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6201521" y="1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20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20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5960873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2000" b="0" strike="noStrike" spc="-1">
                <a:latin typeface="Times New Roman"/>
              </a:defRPr>
            </a:lvl1pPr>
          </a:lstStyle>
          <a:p>
            <a:r>
              <a:rPr lang="ru-RU" sz="20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6201521" y="15960873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20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BD0A3FA5-5C63-48CA-A552-F2EA6EDB2539}" type="slidenum">
              <a:rPr lang="ru-RU" sz="2000" b="0" strike="noStrike" spc="-1">
                <a:latin typeface="Times New Roman"/>
              </a:rPr>
              <a:t>‹#›</a:t>
            </a:fld>
            <a:endParaRPr lang="ru-RU" sz="2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634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BD0A3FA5-5C63-48CA-A552-F2EA6EDB2539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525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BD0A3FA5-5C63-48CA-A552-F2EA6EDB2539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59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652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969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14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176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348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3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262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079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026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931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729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545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4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0" name="Прямоугольник 8"/>
          <p:cNvSpPr/>
          <p:nvPr/>
        </p:nvSpPr>
        <p:spPr>
          <a:xfrm>
            <a:off x="1130760" y="344520"/>
            <a:ext cx="9929880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ЗАТОПЛЕНИЯ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КОНЦА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200" b="1" strike="noStrike" spc="-1" dirty="0" smtClean="0">
              <a:solidFill>
                <a:srgbClr val="0070C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61" name="Прямоугольник 10"/>
          <p:cNvSpPr/>
          <p:nvPr/>
        </p:nvSpPr>
        <p:spPr>
          <a:xfrm>
            <a:off x="738900" y="2060848"/>
            <a:ext cx="10713600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Перекройте газ и воду,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отключите электричество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Закройте окна, двери, вентиляционные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и другие отверстия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Tahoma"/>
              </a:rPr>
              <a:t>Возьмите с собой документы, деньги, </a:t>
            </a:r>
            <a:r>
              <a:rPr lang="ru-RU" sz="2400" b="1" strike="noStrike" spc="-1" dirty="0">
                <a:latin typeface="Arial"/>
                <a:ea typeface="DejaVu Sans"/>
              </a:rPr>
              <a:t>предметы первой необходимости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Следуйте в </a:t>
            </a:r>
            <a:r>
              <a:rPr lang="ru-RU" sz="2400" b="1" i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(указать </a:t>
            </a:r>
            <a:r>
              <a:rPr lang="ru-RU" sz="2400" b="1" i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конкретное место назначения)</a:t>
            </a:r>
            <a:endParaRPr lang="ru-RU" sz="24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4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3" name="Прямоугольник 8"/>
          <p:cNvSpPr/>
          <p:nvPr/>
        </p:nvSpPr>
        <p:spPr>
          <a:xfrm>
            <a:off x="1343472" y="43401"/>
            <a:ext cx="9929880" cy="27377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ПРОИЗОШЛА АВАРИЯ НА ХИМИЧЕСКИ </a:t>
            </a: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/>
            </a:r>
            <a:b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</a:b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ОПАСНОМ </a:t>
            </a: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ОБЪЕКТЕ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КОНЦА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0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64" name="Прямоугольник 9"/>
          <p:cNvSpPr/>
          <p:nvPr/>
        </p:nvSpPr>
        <p:spPr>
          <a:xfrm>
            <a:off x="263352" y="2324112"/>
            <a:ext cx="11737304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Наденьте противогаз, </a:t>
            </a:r>
            <a:r>
              <a:rPr lang="ru-RU" b="1" spc="-1" dirty="0">
                <a:latin typeface="Arial" panose="020B0604020202020204" pitchFamily="34" charset="0"/>
                <a:cs typeface="Arial" panose="020B0604020202020204" pitchFamily="34" charset="0"/>
              </a:rPr>
              <a:t>респиратор или ватно-марлевую </a:t>
            </a:r>
            <a:r>
              <a:rPr lang="ru-RU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повязку</a:t>
            </a:r>
          </a:p>
          <a:p>
            <a:pPr lvl="1" algn="ctr"/>
            <a:endParaRPr lang="ru-RU" b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Защитите </a:t>
            </a: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кожу – наденьте защитную или плотную одежду с рукавами и капюшоном  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Возьмите аптечку, документы и предметы первой необходимости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Предупредите окружающих об аварии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необходимости помогите окружающим выйти на улицу</a:t>
            </a:r>
            <a:endParaRPr lang="ru-RU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b="1" strike="noStrike" spc="-1" dirty="0" smtClean="0"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Следуйте в ближайшее защитное сооружение </a:t>
            </a: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гражданской обороны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ru-RU" b="1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Либо </a:t>
            </a:r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укройтесь в другом надежном </a:t>
            </a:r>
            <a:r>
              <a:rPr lang="ru-RU" b="1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помещении</a:t>
            </a:r>
          </a:p>
          <a:p>
            <a:pPr algn="ctr"/>
            <a:endParaRPr lang="ru-RU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Закройте </a:t>
            </a: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щели в окнах, дверях и вентиляционных системах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подручными материалами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"/>
          <p:cNvSpPr/>
          <p:nvPr/>
        </p:nvSpPr>
        <p:spPr>
          <a:xfrm>
            <a:off x="839416" y="2564904"/>
            <a:ext cx="10713600" cy="4830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Наденьте противогаз, респиратор или ватно-марлевую повязку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Предупредите окружающих об аварии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необходимости помогите окружающим выйти на улицу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sz="2200" b="1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2200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Следуйте </a:t>
            </a:r>
            <a:r>
              <a:rPr lang="ru-RU" sz="2200" b="1" spc="-1" dirty="0">
                <a:latin typeface="Arial" panose="020B0604020202020204" pitchFamily="34" charset="0"/>
                <a:cs typeface="Arial" panose="020B0604020202020204" pitchFamily="34" charset="0"/>
              </a:rPr>
              <a:t>в ближайшее защитное </a:t>
            </a:r>
            <a:r>
              <a:rPr lang="ru-RU" sz="2200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сооружение </a:t>
            </a:r>
            <a:r>
              <a:rPr lang="ru-RU" sz="2200" b="1" spc="-1" dirty="0">
                <a:latin typeface="Arial" panose="020B0604020202020204" pitchFamily="34" charset="0"/>
                <a:cs typeface="Arial" panose="020B0604020202020204" pitchFamily="34" charset="0"/>
              </a:rPr>
              <a:t>гражданской обороны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ru-RU" sz="2200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Либо </a:t>
            </a: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укройтесь в другом надежном помещении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1" strike="noStrike" spc="-1" dirty="0" smtClean="0"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Закройте </a:t>
            </a: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щели в окнах, дверях и вентиляционных системах подручными материалами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Рисунок 4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7" name="Прямоугольник 8"/>
          <p:cNvSpPr/>
          <p:nvPr/>
        </p:nvSpPr>
        <p:spPr>
          <a:xfrm>
            <a:off x="1176016" y="188640"/>
            <a:ext cx="10040400" cy="27993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ПРОИЗОШЛА АВАРИЯ НА </a:t>
            </a: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РАДИАЦИОННО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ОПАСНОМ </a:t>
            </a: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ОБЪЕКТЕ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КОНЦА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1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2219</TotalTime>
  <Words>184</Words>
  <Application>Microsoft Office PowerPoint</Application>
  <PresentationFormat>Широкоэкранный</PresentationFormat>
  <Paragraphs>56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DejaVu Sans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Марина Первухина</dc:creator>
  <dc:description/>
  <cp:lastModifiedBy>Ефанов Максим Сергеевич</cp:lastModifiedBy>
  <cp:revision>37</cp:revision>
  <cp:lastPrinted>2024-12-02T05:18:21Z</cp:lastPrinted>
  <dcterms:created xsi:type="dcterms:W3CDTF">2024-11-13T07:28:09Z</dcterms:created>
  <dcterms:modified xsi:type="dcterms:W3CDTF">2024-12-23T07:19:54Z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Произвольный</vt:lpwstr>
  </property>
  <property fmtid="{D5CDD505-2E9C-101B-9397-08002B2CF9AE}" pid="4" name="Slides">
    <vt:i4>7</vt:i4>
  </property>
</Properties>
</file>